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Quicksand" charset="1" panose="00000600000000000000"/>
      <p:regular r:id="rId10"/>
    </p:embeddedFont>
    <p:embeddedFont>
      <p:font typeface="Quicksand Bold" charset="1" panose="00000800000000000000"/>
      <p:regular r:id="rId11"/>
    </p:embeddedFont>
    <p:embeddedFont>
      <p:font typeface="More Sugar Thin" charset="1" panose="000000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slides/slide1.xml" Type="http://schemas.openxmlformats.org/officeDocument/2006/relationships/slide"/><Relationship Id="rId14" Target="slides/slide2.xml" Type="http://schemas.openxmlformats.org/officeDocument/2006/relationships/slide"/><Relationship Id="rId15" Target="slides/slide3.xml" Type="http://schemas.openxmlformats.org/officeDocument/2006/relationships/slide"/><Relationship Id="rId16" Target="slides/slide4.xml" Type="http://schemas.openxmlformats.org/officeDocument/2006/relationships/slide"/><Relationship Id="rId17" Target="slides/slide5.xml" Type="http://schemas.openxmlformats.org/officeDocument/2006/relationships/slide"/><Relationship Id="rId18" Target="slides/slide6.xml" Type="http://schemas.openxmlformats.org/officeDocument/2006/relationships/slide"/><Relationship Id="rId19" Target="slides/slide7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18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20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2" Target="../media/image21.jpeg" Type="http://schemas.openxmlformats.org/officeDocument/2006/relationships/image"/><Relationship Id="rId3" Target="../media/image22.jpeg" Type="http://schemas.openxmlformats.org/officeDocument/2006/relationships/image"/><Relationship Id="rId4" Target="../media/image23.jpe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BC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713410" y="576318"/>
            <a:ext cx="14861181" cy="9134363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00602" y="3429466"/>
            <a:ext cx="4440512" cy="5828834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3667809" y="4775963"/>
            <a:ext cx="4118247" cy="4934719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916584" y="1028700"/>
            <a:ext cx="796826" cy="869552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30569">
            <a:off x="16801079" y="4721989"/>
            <a:ext cx="676920" cy="850014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05722">
            <a:off x="15761505" y="817603"/>
            <a:ext cx="962819" cy="54268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235089" y="9635968"/>
            <a:ext cx="841010" cy="917769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30569">
            <a:off x="4697362" y="-226086"/>
            <a:ext cx="605539" cy="76038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30569">
            <a:off x="4870353" y="9575918"/>
            <a:ext cx="712118" cy="894212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758897" y="2482665"/>
            <a:ext cx="780413" cy="851641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05722">
            <a:off x="9237698" y="-117236"/>
            <a:ext cx="962819" cy="54268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05722">
            <a:off x="-80808" y="3791165"/>
            <a:ext cx="962819" cy="542680"/>
          </a:xfrm>
          <a:prstGeom prst="rect">
            <a:avLst/>
          </a:prstGeom>
        </p:spPr>
      </p:pic>
      <p:grpSp>
        <p:nvGrpSpPr>
          <p:cNvPr name="Group 14" id="14"/>
          <p:cNvGrpSpPr/>
          <p:nvPr/>
        </p:nvGrpSpPr>
        <p:grpSpPr>
          <a:xfrm rot="0">
            <a:off x="5357747" y="3332932"/>
            <a:ext cx="7572506" cy="3621137"/>
            <a:chOff x="0" y="0"/>
            <a:chExt cx="10096674" cy="4828182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76200"/>
              <a:ext cx="10096674" cy="3429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900"/>
                </a:lnSpc>
              </a:pPr>
              <a:r>
                <a:rPr lang="en-US" sz="9000">
                  <a:solidFill>
                    <a:srgbClr val="494949"/>
                  </a:solidFill>
                  <a:latin typeface="More Sugar Thin"/>
                </a:rPr>
                <a:t>Il Carnevale è arrivato!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1010347" y="4072532"/>
              <a:ext cx="8075981" cy="7493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40"/>
                </a:lnSpc>
              </a:pPr>
              <a:r>
                <a:rPr lang="en-US" sz="3700">
                  <a:solidFill>
                    <a:srgbClr val="494949"/>
                  </a:solidFill>
                  <a:latin typeface="Quicksand"/>
                </a:rPr>
                <a:t>Infanzia Bonvesin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D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9364436" y="2089112"/>
            <a:ext cx="7106706" cy="6894357"/>
            <a:chOff x="0" y="0"/>
            <a:chExt cx="6350000" cy="6160262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6350000" cy="6160262"/>
            </a:xfrm>
            <a:custGeom>
              <a:avLst/>
              <a:gdLst/>
              <a:ahLst/>
              <a:cxnLst/>
              <a:rect r="r" b="b" t="t" l="l"/>
              <a:pathLst>
                <a:path h="6160262" w="6350000">
                  <a:moveTo>
                    <a:pt x="6237986" y="4073525"/>
                  </a:moveTo>
                  <a:cubicBezTo>
                    <a:pt x="6237986" y="4870450"/>
                    <a:pt x="5634228" y="5516499"/>
                    <a:pt x="4889373" y="5516499"/>
                  </a:cubicBezTo>
                  <a:cubicBezTo>
                    <a:pt x="4595622" y="5516499"/>
                    <a:pt x="4323842" y="5415915"/>
                    <a:pt x="4102354" y="5245354"/>
                  </a:cubicBezTo>
                  <a:cubicBezTo>
                    <a:pt x="3838448" y="5788914"/>
                    <a:pt x="3307461" y="6160262"/>
                    <a:pt x="2695321" y="6160262"/>
                  </a:cubicBezTo>
                  <a:cubicBezTo>
                    <a:pt x="1820164" y="6160262"/>
                    <a:pt x="1110742" y="5401183"/>
                    <a:pt x="1110742" y="4464812"/>
                  </a:cubicBezTo>
                  <a:cubicBezTo>
                    <a:pt x="1110742" y="4411853"/>
                    <a:pt x="1113155" y="4359402"/>
                    <a:pt x="1117600" y="4307713"/>
                  </a:cubicBezTo>
                  <a:cubicBezTo>
                    <a:pt x="482854" y="4190492"/>
                    <a:pt x="0" y="3598545"/>
                    <a:pt x="0" y="2885948"/>
                  </a:cubicBezTo>
                  <a:cubicBezTo>
                    <a:pt x="0" y="2089023"/>
                    <a:pt x="603758" y="1442974"/>
                    <a:pt x="1348613" y="1442974"/>
                  </a:cubicBezTo>
                  <a:cubicBezTo>
                    <a:pt x="1348613" y="646049"/>
                    <a:pt x="1952371" y="0"/>
                    <a:pt x="2697226" y="0"/>
                  </a:cubicBezTo>
                  <a:cubicBezTo>
                    <a:pt x="3086100" y="0"/>
                    <a:pt x="3436366" y="176149"/>
                    <a:pt x="3682492" y="457835"/>
                  </a:cubicBezTo>
                  <a:cubicBezTo>
                    <a:pt x="3965829" y="173863"/>
                    <a:pt x="4346575" y="0"/>
                    <a:pt x="4765421" y="0"/>
                  </a:cubicBezTo>
                  <a:cubicBezTo>
                    <a:pt x="5640578" y="0"/>
                    <a:pt x="6350000" y="759079"/>
                    <a:pt x="6350000" y="1695450"/>
                  </a:cubicBezTo>
                  <a:cubicBezTo>
                    <a:pt x="6350000" y="2216785"/>
                    <a:pt x="6130036" y="2683002"/>
                    <a:pt x="5784088" y="2994025"/>
                  </a:cubicBezTo>
                  <a:cubicBezTo>
                    <a:pt x="6062472" y="3258312"/>
                    <a:pt x="6237986" y="3644011"/>
                    <a:pt x="6237986" y="4073525"/>
                  </a:cubicBezTo>
                  <a:close/>
                </a:path>
              </a:pathLst>
            </a:custGeom>
            <a:blipFill>
              <a:blip r:embed="rId2"/>
              <a:stretch>
                <a:fillRect l="0" r="0" t="-18720" b="-1872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89597" y="2846567"/>
            <a:ext cx="6611948" cy="4593866"/>
            <a:chOff x="0" y="0"/>
            <a:chExt cx="8815931" cy="6125154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1049173" y="5373526"/>
              <a:ext cx="6717585" cy="751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760"/>
                </a:lnSpc>
              </a:pP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-9525"/>
              <a:ext cx="8815931" cy="4886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600"/>
                </a:lnSpc>
              </a:pPr>
              <a:r>
                <a:rPr lang="en-US" sz="8000">
                  <a:solidFill>
                    <a:srgbClr val="494949"/>
                  </a:solidFill>
                  <a:latin typeface="More Sugar Thin"/>
                </a:rPr>
                <a:t>Che bello il teatrino coi burattini!</a:t>
              </a:r>
            </a:p>
          </p:txBody>
        </p:sp>
      </p:grpSp>
      <p:pic>
        <p:nvPicPr>
          <p:cNvPr name="Picture 7" id="7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30569">
            <a:off x="9837166" y="2386299"/>
            <a:ext cx="676920" cy="850014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3626218" y="1196851"/>
            <a:ext cx="3233311" cy="1481444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9144000" y="6566820"/>
            <a:ext cx="3081956" cy="1412096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30569">
            <a:off x="16521069" y="4903598"/>
            <a:ext cx="676920" cy="8500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BC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9364436" y="2089112"/>
            <a:ext cx="7106706" cy="6894357"/>
            <a:chOff x="0" y="0"/>
            <a:chExt cx="6350000" cy="6160262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6350000" cy="6160262"/>
            </a:xfrm>
            <a:custGeom>
              <a:avLst/>
              <a:gdLst/>
              <a:ahLst/>
              <a:cxnLst/>
              <a:rect r="r" b="b" t="t" l="l"/>
              <a:pathLst>
                <a:path h="6160262" w="6350000">
                  <a:moveTo>
                    <a:pt x="6237986" y="4073525"/>
                  </a:moveTo>
                  <a:cubicBezTo>
                    <a:pt x="6237986" y="4870450"/>
                    <a:pt x="5634228" y="5516499"/>
                    <a:pt x="4889373" y="5516499"/>
                  </a:cubicBezTo>
                  <a:cubicBezTo>
                    <a:pt x="4595622" y="5516499"/>
                    <a:pt x="4323842" y="5415915"/>
                    <a:pt x="4102354" y="5245354"/>
                  </a:cubicBezTo>
                  <a:cubicBezTo>
                    <a:pt x="3838448" y="5788914"/>
                    <a:pt x="3307461" y="6160262"/>
                    <a:pt x="2695321" y="6160262"/>
                  </a:cubicBezTo>
                  <a:cubicBezTo>
                    <a:pt x="1820164" y="6160262"/>
                    <a:pt x="1110742" y="5401183"/>
                    <a:pt x="1110742" y="4464812"/>
                  </a:cubicBezTo>
                  <a:cubicBezTo>
                    <a:pt x="1110742" y="4411853"/>
                    <a:pt x="1113155" y="4359402"/>
                    <a:pt x="1117600" y="4307713"/>
                  </a:cubicBezTo>
                  <a:cubicBezTo>
                    <a:pt x="482854" y="4190492"/>
                    <a:pt x="0" y="3598545"/>
                    <a:pt x="0" y="2885948"/>
                  </a:cubicBezTo>
                  <a:cubicBezTo>
                    <a:pt x="0" y="2089023"/>
                    <a:pt x="603758" y="1442974"/>
                    <a:pt x="1348613" y="1442974"/>
                  </a:cubicBezTo>
                  <a:cubicBezTo>
                    <a:pt x="1348613" y="646049"/>
                    <a:pt x="1952371" y="0"/>
                    <a:pt x="2697226" y="0"/>
                  </a:cubicBezTo>
                  <a:cubicBezTo>
                    <a:pt x="3086100" y="0"/>
                    <a:pt x="3436366" y="176149"/>
                    <a:pt x="3682492" y="457835"/>
                  </a:cubicBezTo>
                  <a:cubicBezTo>
                    <a:pt x="3965829" y="173863"/>
                    <a:pt x="4346575" y="0"/>
                    <a:pt x="4765421" y="0"/>
                  </a:cubicBezTo>
                  <a:cubicBezTo>
                    <a:pt x="5640578" y="0"/>
                    <a:pt x="6350000" y="759079"/>
                    <a:pt x="6350000" y="1695450"/>
                  </a:cubicBezTo>
                  <a:cubicBezTo>
                    <a:pt x="6350000" y="2216785"/>
                    <a:pt x="6130036" y="2683002"/>
                    <a:pt x="5784088" y="2994025"/>
                  </a:cubicBezTo>
                  <a:cubicBezTo>
                    <a:pt x="6062472" y="3258312"/>
                    <a:pt x="6237986" y="3644011"/>
                    <a:pt x="6237986" y="4073525"/>
                  </a:cubicBezTo>
                  <a:close/>
                </a:path>
              </a:pathLst>
            </a:custGeom>
            <a:blipFill>
              <a:blip r:embed="rId2"/>
              <a:stretch>
                <a:fillRect l="0" r="0" t="-18720" b="-1872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89597" y="3456167"/>
            <a:ext cx="6611948" cy="3374666"/>
            <a:chOff x="0" y="0"/>
            <a:chExt cx="8815931" cy="4499554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1049173" y="3747926"/>
              <a:ext cx="6717585" cy="751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760"/>
                </a:lnSpc>
              </a:pP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-9525"/>
              <a:ext cx="8815931" cy="32607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600"/>
                </a:lnSpc>
              </a:pPr>
              <a:r>
                <a:rPr lang="en-US" sz="8000">
                  <a:solidFill>
                    <a:srgbClr val="494949"/>
                  </a:solidFill>
                  <a:latin typeface="More Sugar Thin"/>
                </a:rPr>
                <a:t>Arlecchino in compagnia...</a:t>
              </a:r>
            </a:p>
          </p:txBody>
        </p:sp>
      </p:grpSp>
      <p:pic>
        <p:nvPicPr>
          <p:cNvPr name="Picture 7" id="7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30569">
            <a:off x="9837166" y="2386299"/>
            <a:ext cx="676920" cy="850014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3626218" y="1196851"/>
            <a:ext cx="3233311" cy="1481444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9144000" y="6566820"/>
            <a:ext cx="3081956" cy="1412096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30569">
            <a:off x="16521069" y="4903598"/>
            <a:ext cx="676920" cy="8500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E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8700" y="995330"/>
            <a:ext cx="4700806" cy="5012815"/>
            <a:chOff x="0" y="0"/>
            <a:chExt cx="5948807" cy="6343650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5948807" cy="6343650"/>
            </a:xfrm>
            <a:custGeom>
              <a:avLst/>
              <a:gdLst/>
              <a:ahLst/>
              <a:cxnLst/>
              <a:rect r="r" b="b" t="t" l="l"/>
              <a:pathLst>
                <a:path h="6343650" w="5948807">
                  <a:moveTo>
                    <a:pt x="5948807" y="738886"/>
                  </a:moveTo>
                  <a:lnTo>
                    <a:pt x="5948807" y="5533771"/>
                  </a:lnTo>
                  <a:lnTo>
                    <a:pt x="5948680" y="5533771"/>
                  </a:lnTo>
                  <a:cubicBezTo>
                    <a:pt x="5948680" y="5537200"/>
                    <a:pt x="5948807" y="5540756"/>
                    <a:pt x="5948807" y="5544185"/>
                  </a:cubicBezTo>
                  <a:cubicBezTo>
                    <a:pt x="5948807" y="5985764"/>
                    <a:pt x="5590921" y="6343650"/>
                    <a:pt x="5149342" y="6343650"/>
                  </a:cubicBezTo>
                  <a:cubicBezTo>
                    <a:pt x="4939284" y="6343650"/>
                    <a:pt x="4748276" y="6262624"/>
                    <a:pt x="4605655" y="6130163"/>
                  </a:cubicBezTo>
                  <a:cubicBezTo>
                    <a:pt x="4463034" y="6262624"/>
                    <a:pt x="4271899" y="6343650"/>
                    <a:pt x="4061968" y="6343650"/>
                  </a:cubicBezTo>
                  <a:cubicBezTo>
                    <a:pt x="3851910" y="6343650"/>
                    <a:pt x="3660902" y="6262624"/>
                    <a:pt x="3518281" y="6130163"/>
                  </a:cubicBezTo>
                  <a:cubicBezTo>
                    <a:pt x="3375660" y="6262624"/>
                    <a:pt x="3184525" y="6343650"/>
                    <a:pt x="2974594" y="6343650"/>
                  </a:cubicBezTo>
                  <a:cubicBezTo>
                    <a:pt x="2764663" y="6343650"/>
                    <a:pt x="2573528" y="6262624"/>
                    <a:pt x="2430907" y="6130163"/>
                  </a:cubicBezTo>
                  <a:cubicBezTo>
                    <a:pt x="2288286" y="6262624"/>
                    <a:pt x="2097151" y="6343650"/>
                    <a:pt x="1887220" y="6343650"/>
                  </a:cubicBezTo>
                  <a:cubicBezTo>
                    <a:pt x="1677162" y="6343650"/>
                    <a:pt x="1486154" y="6262624"/>
                    <a:pt x="1343533" y="6130163"/>
                  </a:cubicBezTo>
                  <a:cubicBezTo>
                    <a:pt x="1200912" y="6262624"/>
                    <a:pt x="1009777" y="6343650"/>
                    <a:pt x="799846" y="6343650"/>
                  </a:cubicBezTo>
                  <a:cubicBezTo>
                    <a:pt x="357886" y="6343650"/>
                    <a:pt x="0" y="5985637"/>
                    <a:pt x="0" y="5544185"/>
                  </a:cubicBezTo>
                  <a:cubicBezTo>
                    <a:pt x="0" y="5540756"/>
                    <a:pt x="127" y="5537200"/>
                    <a:pt x="127" y="5533771"/>
                  </a:cubicBezTo>
                  <a:lnTo>
                    <a:pt x="0" y="5533771"/>
                  </a:lnTo>
                  <a:lnTo>
                    <a:pt x="0" y="738886"/>
                  </a:lnTo>
                  <a:lnTo>
                    <a:pt x="2286" y="738886"/>
                  </a:lnTo>
                  <a:cubicBezTo>
                    <a:pt x="33274" y="325628"/>
                    <a:pt x="378333" y="0"/>
                    <a:pt x="799465" y="0"/>
                  </a:cubicBezTo>
                  <a:cubicBezTo>
                    <a:pt x="1009523" y="0"/>
                    <a:pt x="1200531" y="81026"/>
                    <a:pt x="1343152" y="213487"/>
                  </a:cubicBezTo>
                  <a:cubicBezTo>
                    <a:pt x="1485900" y="81026"/>
                    <a:pt x="1676908" y="0"/>
                    <a:pt x="1886966" y="0"/>
                  </a:cubicBezTo>
                  <a:cubicBezTo>
                    <a:pt x="2097024" y="0"/>
                    <a:pt x="2288032" y="81026"/>
                    <a:pt x="2430653" y="213487"/>
                  </a:cubicBezTo>
                  <a:cubicBezTo>
                    <a:pt x="2573274" y="81026"/>
                    <a:pt x="2764409" y="0"/>
                    <a:pt x="2974340" y="0"/>
                  </a:cubicBezTo>
                  <a:cubicBezTo>
                    <a:pt x="3184271" y="0"/>
                    <a:pt x="3375406" y="81026"/>
                    <a:pt x="3518027" y="213487"/>
                  </a:cubicBezTo>
                  <a:cubicBezTo>
                    <a:pt x="3660775" y="81026"/>
                    <a:pt x="3851910" y="0"/>
                    <a:pt x="4061841" y="0"/>
                  </a:cubicBezTo>
                  <a:cubicBezTo>
                    <a:pt x="4271899" y="0"/>
                    <a:pt x="4462907" y="81026"/>
                    <a:pt x="4605528" y="213487"/>
                  </a:cubicBezTo>
                  <a:cubicBezTo>
                    <a:pt x="4748276" y="81026"/>
                    <a:pt x="4939284" y="0"/>
                    <a:pt x="5149342" y="0"/>
                  </a:cubicBezTo>
                  <a:cubicBezTo>
                    <a:pt x="5570474" y="0"/>
                    <a:pt x="5915533" y="325628"/>
                    <a:pt x="5946521" y="738886"/>
                  </a:cubicBezTo>
                  <a:lnTo>
                    <a:pt x="5948807" y="738886"/>
                  </a:lnTo>
                  <a:close/>
                </a:path>
              </a:pathLst>
            </a:custGeom>
            <a:blipFill>
              <a:blip r:embed="rId2"/>
              <a:stretch>
                <a:fillRect l="0" r="0" t="-12517" b="-12517"/>
              </a:stretch>
            </a:blip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4328683" y="3971394"/>
            <a:ext cx="6355918" cy="5286906"/>
            <a:chOff x="0" y="0"/>
            <a:chExt cx="7633970" cy="6350000"/>
          </a:xfrm>
        </p:grpSpPr>
        <p:sp>
          <p:nvSpPr>
            <p:cNvPr name="Freeform 5" id="5"/>
            <p:cNvSpPr/>
            <p:nvPr/>
          </p:nvSpPr>
          <p:spPr>
            <a:xfrm>
              <a:off x="-492760" y="-508000"/>
              <a:ext cx="8544560" cy="7181850"/>
            </a:xfrm>
            <a:custGeom>
              <a:avLst/>
              <a:gdLst/>
              <a:ahLst/>
              <a:cxnLst/>
              <a:rect r="r" b="b" t="t" l="l"/>
              <a:pathLst>
                <a:path h="7181850" w="8544560">
                  <a:moveTo>
                    <a:pt x="6430010" y="631190"/>
                  </a:moveTo>
                  <a:cubicBezTo>
                    <a:pt x="7580630" y="1028700"/>
                    <a:pt x="7470140" y="2660650"/>
                    <a:pt x="6788150" y="3429000"/>
                  </a:cubicBezTo>
                  <a:cubicBezTo>
                    <a:pt x="6788150" y="3429000"/>
                    <a:pt x="8544560" y="3872230"/>
                    <a:pt x="8034020" y="5100320"/>
                  </a:cubicBezTo>
                  <a:cubicBezTo>
                    <a:pt x="7522210" y="6328410"/>
                    <a:pt x="5816600" y="5373370"/>
                    <a:pt x="5816600" y="5373370"/>
                  </a:cubicBezTo>
                  <a:cubicBezTo>
                    <a:pt x="5816600" y="5373370"/>
                    <a:pt x="5850890" y="6840220"/>
                    <a:pt x="4434840" y="6858000"/>
                  </a:cubicBezTo>
                  <a:cubicBezTo>
                    <a:pt x="3018789" y="6875780"/>
                    <a:pt x="2933700" y="5971540"/>
                    <a:pt x="2933700" y="5971540"/>
                  </a:cubicBezTo>
                  <a:cubicBezTo>
                    <a:pt x="2933700" y="5971540"/>
                    <a:pt x="1397000" y="7181850"/>
                    <a:pt x="698500" y="5816600"/>
                  </a:cubicBezTo>
                  <a:cubicBezTo>
                    <a:pt x="0" y="4451350"/>
                    <a:pt x="1313180" y="3530600"/>
                    <a:pt x="1313180" y="3530600"/>
                  </a:cubicBezTo>
                  <a:cubicBezTo>
                    <a:pt x="1313180" y="3530600"/>
                    <a:pt x="800100" y="2200910"/>
                    <a:pt x="1943100" y="1586230"/>
                  </a:cubicBezTo>
                  <a:cubicBezTo>
                    <a:pt x="3086100" y="971550"/>
                    <a:pt x="3870960" y="1996440"/>
                    <a:pt x="3870960" y="1996440"/>
                  </a:cubicBezTo>
                  <a:cubicBezTo>
                    <a:pt x="3870960" y="1996440"/>
                    <a:pt x="4603750" y="0"/>
                    <a:pt x="6430010" y="631190"/>
                  </a:cubicBezTo>
                  <a:close/>
                </a:path>
              </a:pathLst>
            </a:custGeom>
            <a:blipFill>
              <a:blip r:embed="rId3"/>
              <a:stretch>
                <a:fillRect l="0" r="0" t="-30134" b="-30134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684601" y="2769232"/>
            <a:ext cx="6574699" cy="4641856"/>
            <a:chOff x="0" y="0"/>
            <a:chExt cx="8766265" cy="6189142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942278" y="5444499"/>
              <a:ext cx="6881709" cy="7090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550"/>
                </a:lnSpc>
              </a:pP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-9525"/>
              <a:ext cx="8766265" cy="4886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600"/>
                </a:lnSpc>
              </a:pPr>
              <a:r>
                <a:rPr lang="en-US" sz="8000">
                  <a:solidFill>
                    <a:srgbClr val="494949"/>
                  </a:solidFill>
                  <a:latin typeface="More Sugar Thin"/>
                </a:rPr>
                <a:t>Arlecchino 1000 forme e Picasso</a:t>
              </a:r>
            </a:p>
          </p:txBody>
        </p:sp>
      </p:grpSp>
      <p:pic>
        <p:nvPicPr>
          <p:cNvPr name="Picture 9" id="9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603370" y="1956250"/>
            <a:ext cx="841010" cy="917769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944959" y="7087238"/>
            <a:ext cx="841010" cy="91776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BB8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8700" y="995330"/>
            <a:ext cx="4700806" cy="5012815"/>
            <a:chOff x="0" y="0"/>
            <a:chExt cx="5948807" cy="6343650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5948807" cy="6343650"/>
            </a:xfrm>
            <a:custGeom>
              <a:avLst/>
              <a:gdLst/>
              <a:ahLst/>
              <a:cxnLst/>
              <a:rect r="r" b="b" t="t" l="l"/>
              <a:pathLst>
                <a:path h="6343650" w="5948807">
                  <a:moveTo>
                    <a:pt x="5948807" y="738886"/>
                  </a:moveTo>
                  <a:lnTo>
                    <a:pt x="5948807" y="5533771"/>
                  </a:lnTo>
                  <a:lnTo>
                    <a:pt x="5948680" y="5533771"/>
                  </a:lnTo>
                  <a:cubicBezTo>
                    <a:pt x="5948680" y="5537200"/>
                    <a:pt x="5948807" y="5540756"/>
                    <a:pt x="5948807" y="5544185"/>
                  </a:cubicBezTo>
                  <a:cubicBezTo>
                    <a:pt x="5948807" y="5985764"/>
                    <a:pt x="5590921" y="6343650"/>
                    <a:pt x="5149342" y="6343650"/>
                  </a:cubicBezTo>
                  <a:cubicBezTo>
                    <a:pt x="4939284" y="6343650"/>
                    <a:pt x="4748276" y="6262624"/>
                    <a:pt x="4605655" y="6130163"/>
                  </a:cubicBezTo>
                  <a:cubicBezTo>
                    <a:pt x="4463034" y="6262624"/>
                    <a:pt x="4271899" y="6343650"/>
                    <a:pt x="4061968" y="6343650"/>
                  </a:cubicBezTo>
                  <a:cubicBezTo>
                    <a:pt x="3851910" y="6343650"/>
                    <a:pt x="3660902" y="6262624"/>
                    <a:pt x="3518281" y="6130163"/>
                  </a:cubicBezTo>
                  <a:cubicBezTo>
                    <a:pt x="3375660" y="6262624"/>
                    <a:pt x="3184525" y="6343650"/>
                    <a:pt x="2974594" y="6343650"/>
                  </a:cubicBezTo>
                  <a:cubicBezTo>
                    <a:pt x="2764663" y="6343650"/>
                    <a:pt x="2573528" y="6262624"/>
                    <a:pt x="2430907" y="6130163"/>
                  </a:cubicBezTo>
                  <a:cubicBezTo>
                    <a:pt x="2288286" y="6262624"/>
                    <a:pt x="2097151" y="6343650"/>
                    <a:pt x="1887220" y="6343650"/>
                  </a:cubicBezTo>
                  <a:cubicBezTo>
                    <a:pt x="1677162" y="6343650"/>
                    <a:pt x="1486154" y="6262624"/>
                    <a:pt x="1343533" y="6130163"/>
                  </a:cubicBezTo>
                  <a:cubicBezTo>
                    <a:pt x="1200912" y="6262624"/>
                    <a:pt x="1009777" y="6343650"/>
                    <a:pt x="799846" y="6343650"/>
                  </a:cubicBezTo>
                  <a:cubicBezTo>
                    <a:pt x="357886" y="6343650"/>
                    <a:pt x="0" y="5985637"/>
                    <a:pt x="0" y="5544185"/>
                  </a:cubicBezTo>
                  <a:cubicBezTo>
                    <a:pt x="0" y="5540756"/>
                    <a:pt x="127" y="5537200"/>
                    <a:pt x="127" y="5533771"/>
                  </a:cubicBezTo>
                  <a:lnTo>
                    <a:pt x="0" y="5533771"/>
                  </a:lnTo>
                  <a:lnTo>
                    <a:pt x="0" y="738886"/>
                  </a:lnTo>
                  <a:lnTo>
                    <a:pt x="2286" y="738886"/>
                  </a:lnTo>
                  <a:cubicBezTo>
                    <a:pt x="33274" y="325628"/>
                    <a:pt x="378333" y="0"/>
                    <a:pt x="799465" y="0"/>
                  </a:cubicBezTo>
                  <a:cubicBezTo>
                    <a:pt x="1009523" y="0"/>
                    <a:pt x="1200531" y="81026"/>
                    <a:pt x="1343152" y="213487"/>
                  </a:cubicBezTo>
                  <a:cubicBezTo>
                    <a:pt x="1485900" y="81026"/>
                    <a:pt x="1676908" y="0"/>
                    <a:pt x="1886966" y="0"/>
                  </a:cubicBezTo>
                  <a:cubicBezTo>
                    <a:pt x="2097024" y="0"/>
                    <a:pt x="2288032" y="81026"/>
                    <a:pt x="2430653" y="213487"/>
                  </a:cubicBezTo>
                  <a:cubicBezTo>
                    <a:pt x="2573274" y="81026"/>
                    <a:pt x="2764409" y="0"/>
                    <a:pt x="2974340" y="0"/>
                  </a:cubicBezTo>
                  <a:cubicBezTo>
                    <a:pt x="3184271" y="0"/>
                    <a:pt x="3375406" y="81026"/>
                    <a:pt x="3518027" y="213487"/>
                  </a:cubicBezTo>
                  <a:cubicBezTo>
                    <a:pt x="3660775" y="81026"/>
                    <a:pt x="3851910" y="0"/>
                    <a:pt x="4061841" y="0"/>
                  </a:cubicBezTo>
                  <a:cubicBezTo>
                    <a:pt x="4271899" y="0"/>
                    <a:pt x="4462907" y="81026"/>
                    <a:pt x="4605528" y="213487"/>
                  </a:cubicBezTo>
                  <a:cubicBezTo>
                    <a:pt x="4748276" y="81026"/>
                    <a:pt x="4939284" y="0"/>
                    <a:pt x="5149342" y="0"/>
                  </a:cubicBezTo>
                  <a:cubicBezTo>
                    <a:pt x="5570474" y="0"/>
                    <a:pt x="5915533" y="325628"/>
                    <a:pt x="5946521" y="738886"/>
                  </a:cubicBezTo>
                  <a:lnTo>
                    <a:pt x="5948807" y="738886"/>
                  </a:lnTo>
                  <a:close/>
                </a:path>
              </a:pathLst>
            </a:custGeom>
            <a:blipFill>
              <a:blip r:embed="rId2"/>
              <a:stretch>
                <a:fillRect l="0" r="0" t="-12517" b="-12517"/>
              </a:stretch>
            </a:blip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4328683" y="3971394"/>
            <a:ext cx="6355918" cy="5286906"/>
            <a:chOff x="0" y="0"/>
            <a:chExt cx="7633970" cy="6350000"/>
          </a:xfrm>
        </p:grpSpPr>
        <p:sp>
          <p:nvSpPr>
            <p:cNvPr name="Freeform 5" id="5"/>
            <p:cNvSpPr/>
            <p:nvPr/>
          </p:nvSpPr>
          <p:spPr>
            <a:xfrm>
              <a:off x="-492760" y="-508000"/>
              <a:ext cx="8544560" cy="7181850"/>
            </a:xfrm>
            <a:custGeom>
              <a:avLst/>
              <a:gdLst/>
              <a:ahLst/>
              <a:cxnLst/>
              <a:rect r="r" b="b" t="t" l="l"/>
              <a:pathLst>
                <a:path h="7181850" w="8544560">
                  <a:moveTo>
                    <a:pt x="6430010" y="631190"/>
                  </a:moveTo>
                  <a:cubicBezTo>
                    <a:pt x="7580630" y="1028700"/>
                    <a:pt x="7470140" y="2660650"/>
                    <a:pt x="6788150" y="3429000"/>
                  </a:cubicBezTo>
                  <a:cubicBezTo>
                    <a:pt x="6788150" y="3429000"/>
                    <a:pt x="8544560" y="3872230"/>
                    <a:pt x="8034020" y="5100320"/>
                  </a:cubicBezTo>
                  <a:cubicBezTo>
                    <a:pt x="7522210" y="6328410"/>
                    <a:pt x="5816600" y="5373370"/>
                    <a:pt x="5816600" y="5373370"/>
                  </a:cubicBezTo>
                  <a:cubicBezTo>
                    <a:pt x="5816600" y="5373370"/>
                    <a:pt x="5850890" y="6840220"/>
                    <a:pt x="4434840" y="6858000"/>
                  </a:cubicBezTo>
                  <a:cubicBezTo>
                    <a:pt x="3018789" y="6875780"/>
                    <a:pt x="2933700" y="5971540"/>
                    <a:pt x="2933700" y="5971540"/>
                  </a:cubicBezTo>
                  <a:cubicBezTo>
                    <a:pt x="2933700" y="5971540"/>
                    <a:pt x="1397000" y="7181850"/>
                    <a:pt x="698500" y="5816600"/>
                  </a:cubicBezTo>
                  <a:cubicBezTo>
                    <a:pt x="0" y="4451350"/>
                    <a:pt x="1313180" y="3530600"/>
                    <a:pt x="1313180" y="3530600"/>
                  </a:cubicBezTo>
                  <a:cubicBezTo>
                    <a:pt x="1313180" y="3530600"/>
                    <a:pt x="800100" y="2200910"/>
                    <a:pt x="1943100" y="1586230"/>
                  </a:cubicBezTo>
                  <a:cubicBezTo>
                    <a:pt x="3086100" y="971550"/>
                    <a:pt x="3870960" y="1996440"/>
                    <a:pt x="3870960" y="1996440"/>
                  </a:cubicBezTo>
                  <a:cubicBezTo>
                    <a:pt x="3870960" y="1996440"/>
                    <a:pt x="4603750" y="0"/>
                    <a:pt x="6430010" y="631190"/>
                  </a:cubicBezTo>
                  <a:close/>
                </a:path>
              </a:pathLst>
            </a:custGeom>
            <a:blipFill>
              <a:blip r:embed="rId3"/>
              <a:stretch>
                <a:fillRect l="0" r="0" t="-30134" b="-30134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684601" y="3378832"/>
            <a:ext cx="6574699" cy="3422656"/>
            <a:chOff x="0" y="0"/>
            <a:chExt cx="8766265" cy="4563542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942278" y="3818899"/>
              <a:ext cx="6881709" cy="7090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550"/>
                </a:lnSpc>
              </a:pP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-9525"/>
              <a:ext cx="8766265" cy="32607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600"/>
                </a:lnSpc>
              </a:pPr>
              <a:r>
                <a:rPr lang="en-US" sz="8000">
                  <a:solidFill>
                    <a:srgbClr val="494949"/>
                  </a:solidFill>
                  <a:latin typeface="More Sugar Thin"/>
                </a:rPr>
                <a:t>Mascherine e giochi</a:t>
              </a:r>
            </a:p>
          </p:txBody>
        </p:sp>
      </p:grpSp>
      <p:pic>
        <p:nvPicPr>
          <p:cNvPr name="Picture 9" id="9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603370" y="1956250"/>
            <a:ext cx="841010" cy="917769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944959" y="7087238"/>
            <a:ext cx="841010" cy="9177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E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6017746" y="4266092"/>
            <a:ext cx="5263090" cy="5325746"/>
            <a:chOff x="0" y="0"/>
            <a:chExt cx="6272784" cy="6347460"/>
          </a:xfrm>
        </p:grpSpPr>
        <p:sp>
          <p:nvSpPr>
            <p:cNvPr name="Freeform 3" id="3"/>
            <p:cNvSpPr/>
            <p:nvPr/>
          </p:nvSpPr>
          <p:spPr>
            <a:xfrm>
              <a:off x="6858" y="6858"/>
              <a:ext cx="6866763" cy="6333744"/>
            </a:xfrm>
            <a:custGeom>
              <a:avLst/>
              <a:gdLst/>
              <a:ahLst/>
              <a:cxnLst/>
              <a:rect r="r" b="b" t="t" l="l"/>
              <a:pathLst>
                <a:path h="6333744" w="6866763">
                  <a:moveTo>
                    <a:pt x="5991479" y="3607054"/>
                  </a:moveTo>
                  <a:cubicBezTo>
                    <a:pt x="5687949" y="4197223"/>
                    <a:pt x="5337810" y="4763516"/>
                    <a:pt x="4937125" y="5225669"/>
                  </a:cubicBezTo>
                  <a:cubicBezTo>
                    <a:pt x="4364482" y="5886069"/>
                    <a:pt x="3688461" y="6333744"/>
                    <a:pt x="2896997" y="6333744"/>
                  </a:cubicBezTo>
                  <a:cubicBezTo>
                    <a:pt x="2039747" y="6333744"/>
                    <a:pt x="1098677" y="6098794"/>
                    <a:pt x="528701" y="5412867"/>
                  </a:cubicBezTo>
                  <a:cubicBezTo>
                    <a:pt x="204216" y="5022342"/>
                    <a:pt x="0" y="4485640"/>
                    <a:pt x="0" y="3762883"/>
                  </a:cubicBezTo>
                  <a:cubicBezTo>
                    <a:pt x="0" y="3214116"/>
                    <a:pt x="207645" y="2682240"/>
                    <a:pt x="536702" y="2199386"/>
                  </a:cubicBezTo>
                  <a:cubicBezTo>
                    <a:pt x="780288" y="1841881"/>
                    <a:pt x="1090549" y="1511427"/>
                    <a:pt x="1432179" y="1220978"/>
                  </a:cubicBezTo>
                  <a:cubicBezTo>
                    <a:pt x="1811401" y="898652"/>
                    <a:pt x="2229612" y="625729"/>
                    <a:pt x="2638679" y="420243"/>
                  </a:cubicBezTo>
                  <a:cubicBezTo>
                    <a:pt x="3170047" y="153162"/>
                    <a:pt x="3686302" y="0"/>
                    <a:pt x="4082034" y="0"/>
                  </a:cubicBezTo>
                  <a:cubicBezTo>
                    <a:pt x="5427472" y="0"/>
                    <a:pt x="6866763" y="1905381"/>
                    <a:pt x="5991479" y="3607054"/>
                  </a:cubicBezTo>
                  <a:close/>
                </a:path>
              </a:pathLst>
            </a:custGeom>
            <a:blipFill>
              <a:blip r:embed="rId2"/>
              <a:stretch>
                <a:fillRect l="0" r="0" t="-15880" b="-1588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>
              <a:off x="0" y="0"/>
              <a:ext cx="6300851" cy="6347460"/>
            </a:xfrm>
            <a:custGeom>
              <a:avLst/>
              <a:gdLst/>
              <a:ahLst/>
              <a:cxnLst/>
              <a:rect r="r" b="b" t="t" l="l"/>
              <a:pathLst>
                <a:path h="6347460" w="6300851">
                  <a:moveTo>
                    <a:pt x="2903855" y="6347460"/>
                  </a:moveTo>
                  <a:cubicBezTo>
                    <a:pt x="2438654" y="6347460"/>
                    <a:pt x="1991106" y="6277102"/>
                    <a:pt x="1609725" y="6143879"/>
                  </a:cubicBezTo>
                  <a:cubicBezTo>
                    <a:pt x="1159764" y="5986653"/>
                    <a:pt x="796671" y="5744591"/>
                    <a:pt x="530352" y="5424170"/>
                  </a:cubicBezTo>
                  <a:cubicBezTo>
                    <a:pt x="178435" y="5000625"/>
                    <a:pt x="0" y="4443984"/>
                    <a:pt x="0" y="3769741"/>
                  </a:cubicBezTo>
                  <a:cubicBezTo>
                    <a:pt x="0" y="3253486"/>
                    <a:pt x="180975" y="2726182"/>
                    <a:pt x="537845" y="2202434"/>
                  </a:cubicBezTo>
                  <a:cubicBezTo>
                    <a:pt x="771779" y="1859153"/>
                    <a:pt x="1073404" y="1529588"/>
                    <a:pt x="1434592" y="1222629"/>
                  </a:cubicBezTo>
                  <a:cubicBezTo>
                    <a:pt x="1801495" y="910844"/>
                    <a:pt x="2219071" y="633603"/>
                    <a:pt x="2642362" y="421005"/>
                  </a:cubicBezTo>
                  <a:cubicBezTo>
                    <a:pt x="3182747" y="149479"/>
                    <a:pt x="3696462" y="0"/>
                    <a:pt x="4088892" y="0"/>
                  </a:cubicBezTo>
                  <a:cubicBezTo>
                    <a:pt x="4745101" y="0"/>
                    <a:pt x="5447919" y="456946"/>
                    <a:pt x="5879338" y="1164082"/>
                  </a:cubicBezTo>
                  <a:cubicBezTo>
                    <a:pt x="6099556" y="1525143"/>
                    <a:pt x="6232906" y="1927987"/>
                    <a:pt x="6265037" y="2329053"/>
                  </a:cubicBezTo>
                  <a:cubicBezTo>
                    <a:pt x="6300851" y="2777871"/>
                    <a:pt x="6213094" y="3211195"/>
                    <a:pt x="6004306" y="3617087"/>
                  </a:cubicBezTo>
                  <a:lnTo>
                    <a:pt x="5998210" y="3613912"/>
                  </a:lnTo>
                  <a:lnTo>
                    <a:pt x="6004306" y="3617087"/>
                  </a:lnTo>
                  <a:cubicBezTo>
                    <a:pt x="5666105" y="4274566"/>
                    <a:pt x="5311140" y="4819523"/>
                    <a:pt x="4949063" y="5237099"/>
                  </a:cubicBezTo>
                  <a:cubicBezTo>
                    <a:pt x="4646295" y="5586222"/>
                    <a:pt x="4330192" y="5856478"/>
                    <a:pt x="4009263" y="6040247"/>
                  </a:cubicBezTo>
                  <a:cubicBezTo>
                    <a:pt x="3653409" y="6244082"/>
                    <a:pt x="3281426" y="6347460"/>
                    <a:pt x="2903855" y="6347460"/>
                  </a:cubicBezTo>
                  <a:close/>
                  <a:moveTo>
                    <a:pt x="4088892" y="13589"/>
                  </a:moveTo>
                  <a:cubicBezTo>
                    <a:pt x="3698494" y="13589"/>
                    <a:pt x="3186938" y="162560"/>
                    <a:pt x="2648458" y="433197"/>
                  </a:cubicBezTo>
                  <a:cubicBezTo>
                    <a:pt x="2226183" y="645414"/>
                    <a:pt x="1809369" y="922020"/>
                    <a:pt x="1443355" y="1233043"/>
                  </a:cubicBezTo>
                  <a:cubicBezTo>
                    <a:pt x="1083183" y="1539113"/>
                    <a:pt x="782320" y="1867916"/>
                    <a:pt x="549021" y="2210054"/>
                  </a:cubicBezTo>
                  <a:cubicBezTo>
                    <a:pt x="193675" y="2731389"/>
                    <a:pt x="13589" y="3256153"/>
                    <a:pt x="13589" y="3769614"/>
                  </a:cubicBezTo>
                  <a:cubicBezTo>
                    <a:pt x="13589" y="4440555"/>
                    <a:pt x="191008" y="4994275"/>
                    <a:pt x="540766" y="5415280"/>
                  </a:cubicBezTo>
                  <a:cubicBezTo>
                    <a:pt x="825754" y="5758307"/>
                    <a:pt x="1511808" y="6333744"/>
                    <a:pt x="2903728" y="6333744"/>
                  </a:cubicBezTo>
                  <a:cubicBezTo>
                    <a:pt x="3278886" y="6333744"/>
                    <a:pt x="3648583" y="6231001"/>
                    <a:pt x="4002532" y="6028310"/>
                  </a:cubicBezTo>
                  <a:cubicBezTo>
                    <a:pt x="4322064" y="5845303"/>
                    <a:pt x="4637024" y="5576063"/>
                    <a:pt x="4938776" y="5228082"/>
                  </a:cubicBezTo>
                  <a:cubicBezTo>
                    <a:pt x="5300091" y="4811395"/>
                    <a:pt x="5654548" y="4267200"/>
                    <a:pt x="5992240" y="3610737"/>
                  </a:cubicBezTo>
                  <a:cubicBezTo>
                    <a:pt x="6199886" y="3207131"/>
                    <a:pt x="6287007" y="2776347"/>
                    <a:pt x="6251447" y="2330069"/>
                  </a:cubicBezTo>
                  <a:cubicBezTo>
                    <a:pt x="6219570" y="1931035"/>
                    <a:pt x="6086982" y="1530223"/>
                    <a:pt x="5867781" y="1171067"/>
                  </a:cubicBezTo>
                  <a:cubicBezTo>
                    <a:pt x="5438775" y="467995"/>
                    <a:pt x="4740529" y="13589"/>
                    <a:pt x="4088892" y="13589"/>
                  </a:cubicBezTo>
                  <a:close/>
                </a:path>
              </a:pathLst>
            </a:custGeom>
            <a:solidFill>
              <a:srgbClr val="CED8FF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1158720" y="2926631"/>
            <a:ext cx="5813359" cy="4835600"/>
            <a:chOff x="0" y="0"/>
            <a:chExt cx="7633970" cy="6350000"/>
          </a:xfrm>
        </p:grpSpPr>
        <p:sp>
          <p:nvSpPr>
            <p:cNvPr name="Freeform 6" id="6"/>
            <p:cNvSpPr/>
            <p:nvPr/>
          </p:nvSpPr>
          <p:spPr>
            <a:xfrm>
              <a:off x="-492760" y="-508000"/>
              <a:ext cx="8544560" cy="7181850"/>
            </a:xfrm>
            <a:custGeom>
              <a:avLst/>
              <a:gdLst/>
              <a:ahLst/>
              <a:cxnLst/>
              <a:rect r="r" b="b" t="t" l="l"/>
              <a:pathLst>
                <a:path h="7181850" w="8544560">
                  <a:moveTo>
                    <a:pt x="6430010" y="631190"/>
                  </a:moveTo>
                  <a:cubicBezTo>
                    <a:pt x="7580630" y="1028700"/>
                    <a:pt x="7470140" y="2660650"/>
                    <a:pt x="6788150" y="3429000"/>
                  </a:cubicBezTo>
                  <a:cubicBezTo>
                    <a:pt x="6788150" y="3429000"/>
                    <a:pt x="8544560" y="3872230"/>
                    <a:pt x="8034020" y="5100320"/>
                  </a:cubicBezTo>
                  <a:cubicBezTo>
                    <a:pt x="7522210" y="6328410"/>
                    <a:pt x="5816600" y="5373370"/>
                    <a:pt x="5816600" y="5373370"/>
                  </a:cubicBezTo>
                  <a:cubicBezTo>
                    <a:pt x="5816600" y="5373370"/>
                    <a:pt x="5850890" y="6840220"/>
                    <a:pt x="4434840" y="6858000"/>
                  </a:cubicBezTo>
                  <a:cubicBezTo>
                    <a:pt x="3018789" y="6875780"/>
                    <a:pt x="2933700" y="5971540"/>
                    <a:pt x="2933700" y="5971540"/>
                  </a:cubicBezTo>
                  <a:cubicBezTo>
                    <a:pt x="2933700" y="5971540"/>
                    <a:pt x="1397000" y="7181850"/>
                    <a:pt x="698500" y="5816600"/>
                  </a:cubicBezTo>
                  <a:cubicBezTo>
                    <a:pt x="0" y="4451350"/>
                    <a:pt x="1313180" y="3530600"/>
                    <a:pt x="1313180" y="3530600"/>
                  </a:cubicBezTo>
                  <a:cubicBezTo>
                    <a:pt x="1313180" y="3530600"/>
                    <a:pt x="800100" y="2200910"/>
                    <a:pt x="1943100" y="1586230"/>
                  </a:cubicBezTo>
                  <a:cubicBezTo>
                    <a:pt x="3086100" y="971550"/>
                    <a:pt x="3870960" y="1996440"/>
                    <a:pt x="3870960" y="1996440"/>
                  </a:cubicBezTo>
                  <a:cubicBezTo>
                    <a:pt x="3870960" y="1996440"/>
                    <a:pt x="4603750" y="0"/>
                    <a:pt x="6430010" y="631190"/>
                  </a:cubicBezTo>
                  <a:close/>
                </a:path>
              </a:pathLst>
            </a:custGeom>
            <a:blipFill>
              <a:blip r:embed="rId3"/>
              <a:stretch>
                <a:fillRect l="0" r="0" t="-30134" b="-30134"/>
              </a:stretch>
            </a:blip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892227" y="675085"/>
            <a:ext cx="5598927" cy="5431631"/>
            <a:chOff x="0" y="0"/>
            <a:chExt cx="6350000" cy="6160262"/>
          </a:xfrm>
        </p:grpSpPr>
        <p:sp>
          <p:nvSpPr>
            <p:cNvPr name="Freeform 8" id="8"/>
            <p:cNvSpPr/>
            <p:nvPr/>
          </p:nvSpPr>
          <p:spPr>
            <a:xfrm>
              <a:off x="0" y="0"/>
              <a:ext cx="6350000" cy="6160262"/>
            </a:xfrm>
            <a:custGeom>
              <a:avLst/>
              <a:gdLst/>
              <a:ahLst/>
              <a:cxnLst/>
              <a:rect r="r" b="b" t="t" l="l"/>
              <a:pathLst>
                <a:path h="6160262" w="6350000">
                  <a:moveTo>
                    <a:pt x="6237986" y="4073525"/>
                  </a:moveTo>
                  <a:cubicBezTo>
                    <a:pt x="6237986" y="4870450"/>
                    <a:pt x="5634228" y="5516499"/>
                    <a:pt x="4889373" y="5516499"/>
                  </a:cubicBezTo>
                  <a:cubicBezTo>
                    <a:pt x="4595622" y="5516499"/>
                    <a:pt x="4323842" y="5415915"/>
                    <a:pt x="4102354" y="5245354"/>
                  </a:cubicBezTo>
                  <a:cubicBezTo>
                    <a:pt x="3838448" y="5788914"/>
                    <a:pt x="3307461" y="6160262"/>
                    <a:pt x="2695321" y="6160262"/>
                  </a:cubicBezTo>
                  <a:cubicBezTo>
                    <a:pt x="1820164" y="6160262"/>
                    <a:pt x="1110742" y="5401183"/>
                    <a:pt x="1110742" y="4464812"/>
                  </a:cubicBezTo>
                  <a:cubicBezTo>
                    <a:pt x="1110742" y="4411853"/>
                    <a:pt x="1113155" y="4359402"/>
                    <a:pt x="1117600" y="4307713"/>
                  </a:cubicBezTo>
                  <a:cubicBezTo>
                    <a:pt x="482854" y="4190492"/>
                    <a:pt x="0" y="3598545"/>
                    <a:pt x="0" y="2885948"/>
                  </a:cubicBezTo>
                  <a:cubicBezTo>
                    <a:pt x="0" y="2089023"/>
                    <a:pt x="603758" y="1442974"/>
                    <a:pt x="1348613" y="1442974"/>
                  </a:cubicBezTo>
                  <a:cubicBezTo>
                    <a:pt x="1348613" y="646049"/>
                    <a:pt x="1952371" y="0"/>
                    <a:pt x="2697226" y="0"/>
                  </a:cubicBezTo>
                  <a:cubicBezTo>
                    <a:pt x="3086100" y="0"/>
                    <a:pt x="3436366" y="176149"/>
                    <a:pt x="3682492" y="457835"/>
                  </a:cubicBezTo>
                  <a:cubicBezTo>
                    <a:pt x="3965829" y="173863"/>
                    <a:pt x="4346575" y="0"/>
                    <a:pt x="4765421" y="0"/>
                  </a:cubicBezTo>
                  <a:cubicBezTo>
                    <a:pt x="5640578" y="0"/>
                    <a:pt x="6350000" y="759079"/>
                    <a:pt x="6350000" y="1695450"/>
                  </a:cubicBezTo>
                  <a:cubicBezTo>
                    <a:pt x="6350000" y="2216785"/>
                    <a:pt x="6130036" y="2683002"/>
                    <a:pt x="5784088" y="2994025"/>
                  </a:cubicBezTo>
                  <a:cubicBezTo>
                    <a:pt x="6062472" y="3258312"/>
                    <a:pt x="6237986" y="3644011"/>
                    <a:pt x="6237986" y="4073525"/>
                  </a:cubicBezTo>
                  <a:close/>
                </a:path>
              </a:pathLst>
            </a:custGeom>
            <a:blipFill>
              <a:blip r:embed="rId4"/>
              <a:stretch>
                <a:fillRect l="0" r="0" t="-18720" b="-18720"/>
              </a:stretch>
            </a:blipFill>
          </p:spPr>
        </p:sp>
      </p:grp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30569">
            <a:off x="17630343" y="722062"/>
            <a:ext cx="676920" cy="850014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119241" y="3714044"/>
            <a:ext cx="3081956" cy="1412096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226756" y="7317028"/>
            <a:ext cx="3081956" cy="1412096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30569">
            <a:off x="690240" y="5151383"/>
            <a:ext cx="676920" cy="850014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8153567" y="2097956"/>
            <a:ext cx="5531191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60"/>
              </a:lnSpc>
              <a:spcBef>
                <a:spcPct val="0"/>
              </a:spcBef>
            </a:pPr>
            <a:r>
              <a:rPr lang="en-US" sz="2800">
                <a:solidFill>
                  <a:srgbClr val="494949"/>
                </a:solidFill>
                <a:latin typeface="Quicksand"/>
              </a:rPr>
              <a:t>Le nostre porte super colorate!</a:t>
            </a:r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119241" y="8023076"/>
            <a:ext cx="780413" cy="851641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470038" y="7171434"/>
            <a:ext cx="780413" cy="851641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338828" y="817689"/>
            <a:ext cx="780413" cy="851641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30569">
            <a:off x="7415336" y="3540784"/>
            <a:ext cx="676920" cy="850014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30569">
            <a:off x="14126711" y="9861993"/>
            <a:ext cx="676920" cy="850014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30569">
            <a:off x="11816984" y="8449710"/>
            <a:ext cx="676920" cy="850014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30569">
            <a:off x="953538" y="-221908"/>
            <a:ext cx="676920" cy="850014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082405" y="814954"/>
            <a:ext cx="1870681" cy="857112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30569">
            <a:off x="1353309" y="9638816"/>
            <a:ext cx="676920" cy="850014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30569">
            <a:off x="10942376" y="-425007"/>
            <a:ext cx="676920" cy="8500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BC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922236" y="5849997"/>
            <a:ext cx="9622376" cy="809251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62100" y="1028466"/>
            <a:ext cx="4159807" cy="8229834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7834282" y="3743288"/>
            <a:ext cx="9425018" cy="2800423"/>
            <a:chOff x="0" y="0"/>
            <a:chExt cx="12566690" cy="3733898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1095946" y="2580950"/>
              <a:ext cx="10374799" cy="11415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280"/>
                </a:lnSpc>
              </a:pPr>
              <a:r>
                <a:rPr lang="en-US" sz="5200">
                  <a:solidFill>
                    <a:srgbClr val="494949"/>
                  </a:solidFill>
                  <a:latin typeface="Quicksand"/>
                </a:rPr>
                <a:t>Un saluto a tutti!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-9525"/>
              <a:ext cx="12566690" cy="1635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600"/>
                </a:lnSpc>
              </a:pPr>
              <a:r>
                <a:rPr lang="en-US" sz="8000">
                  <a:solidFill>
                    <a:srgbClr val="494949"/>
                  </a:solidFill>
                  <a:latin typeface="More Sugar Thin"/>
                </a:rPr>
                <a:t>Viva il Carnevale!</a:t>
              </a:r>
            </a:p>
          </p:txBody>
        </p:sp>
      </p:grpSp>
      <p:pic>
        <p:nvPicPr>
          <p:cNvPr name="Picture 7" id="7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05722">
            <a:off x="4936185" y="4872160"/>
            <a:ext cx="962819" cy="54268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861590" y="1028700"/>
            <a:ext cx="780413" cy="8516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DAE4LltbksI</dc:identifier>
  <dcterms:modified xsi:type="dcterms:W3CDTF">2011-08-01T06:04:30Z</dcterms:modified>
  <cp:revision>1</cp:revision>
  <dc:title>Colorato Motivi e Forme Astratte Migliori Amici Migliori Amiche Augurio Presentazione Divertente</dc:title>
</cp:coreProperties>
</file>